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77" r:id="rId3"/>
    <p:sldId id="276" r:id="rId4"/>
    <p:sldId id="275" r:id="rId5"/>
    <p:sldId id="268" r:id="rId6"/>
    <p:sldId id="266" r:id="rId7"/>
    <p:sldId id="258" r:id="rId8"/>
    <p:sldId id="274" r:id="rId9"/>
    <p:sldId id="269" r:id="rId10"/>
    <p:sldId id="288" r:id="rId11"/>
    <p:sldId id="295" r:id="rId12"/>
    <p:sldId id="289" r:id="rId13"/>
    <p:sldId id="290" r:id="rId14"/>
    <p:sldId id="291" r:id="rId15"/>
    <p:sldId id="292" r:id="rId16"/>
    <p:sldId id="293" r:id="rId17"/>
    <p:sldId id="294" r:id="rId18"/>
    <p:sldId id="273" r:id="rId19"/>
  </p:sldIdLst>
  <p:sldSz cx="12190413" cy="6859588"/>
  <p:notesSz cx="6858000" cy="9144000"/>
  <p:defaultTextStyle>
    <a:defPPr>
      <a:defRPr lang="ko-KR"/>
    </a:defPPr>
    <a:lvl1pPr marL="0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7" autoAdjust="0"/>
    <p:restoredTop sz="94660"/>
  </p:normalViewPr>
  <p:slideViewPr>
    <p:cSldViewPr>
      <p:cViewPr varScale="1">
        <p:scale>
          <a:sx n="60" d="100"/>
          <a:sy n="60" d="100"/>
        </p:scale>
        <p:origin x="84" y="1128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E85B4-9217-4A67-A883-E255DC9C53EC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7BB82-2010-488B-92CF-952225C5FDD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6C3C-209C-4E8A-85A6-55FBABBB9A0B}" type="datetimeFigureOut">
              <a:rPr lang="ko-KR" altLang="en-US" smtClean="0"/>
              <a:pPr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D7AEF-71AD-4D2A-97F5-D029924BED6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8502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7" cy="6857104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7" cy="6857103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7" cy="6857103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240"/>
            <a:ext cx="12190405" cy="6857103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240"/>
            <a:ext cx="12190405" cy="6857102"/>
          </a:xfrm>
          <a:prstGeom prst="rect">
            <a:avLst/>
          </a:prstGeom>
        </p:spPr>
      </p:pic>
      <p:pic>
        <p:nvPicPr>
          <p:cNvPr id="6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240"/>
            <a:ext cx="12190403" cy="6857102"/>
          </a:xfrm>
          <a:prstGeom prst="rect">
            <a:avLst/>
          </a:prstGeom>
        </p:spPr>
      </p:pic>
      <p:pic>
        <p:nvPicPr>
          <p:cNvPr id="5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1240"/>
            <a:ext cx="12190403" cy="6857101"/>
          </a:xfrm>
          <a:prstGeom prst="rect">
            <a:avLst/>
          </a:prstGeom>
        </p:spPr>
      </p:pic>
      <p:pic>
        <p:nvPicPr>
          <p:cNvPr id="5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240"/>
            <a:ext cx="12190401" cy="68571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0"/>
            <a:ext cx="12190410" cy="68571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40"/>
            <a:ext cx="12190410" cy="68571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02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240"/>
            <a:ext cx="12190408" cy="6857104"/>
          </a:xfrm>
          <a:prstGeom prst="rect">
            <a:avLst/>
          </a:prstGeom>
        </p:spPr>
      </p:pic>
      <p:pic>
        <p:nvPicPr>
          <p:cNvPr id="3" name="Picture 2" descr="D:\00_projects\03_팀프로젝트\작업자료\ppt 영상\00_매장안내.gif"/>
          <p:cNvPicPr>
            <a:picLocks noChangeAspect="1" noChangeArrowheads="1" noCrop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8794" y="2001034"/>
            <a:ext cx="7470000" cy="4015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tj-bu-707-15</cp:lastModifiedBy>
  <cp:revision>184</cp:revision>
  <dcterms:created xsi:type="dcterms:W3CDTF">2025-01-16T23:41:00Z</dcterms:created>
  <dcterms:modified xsi:type="dcterms:W3CDTF">2025-04-01T04:02:26Z</dcterms:modified>
</cp:coreProperties>
</file>